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7" r:id="rId5"/>
    <p:sldId id="261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2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times.com/articles/52376/20150513/periscope-now-allows-you-to-sign-up-without-twitter-account.htm" TargetMode="External"/><Relationship Id="rId4" Type="http://schemas.openxmlformats.org/officeDocument/2006/relationships/hyperlink" Target="https://www.periscope.tv/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periscope.t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erkatapp.co/rules" TargetMode="Externa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eerkatapp.c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_4cIE5MV5Y" TargetMode="External"/><Relationship Id="rId3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radek.com/pages/vidiu" TargetMode="External"/><Relationship Id="rId4" Type="http://schemas.openxmlformats.org/officeDocument/2006/relationships/hyperlink" Target="https://www.youtube.com/channel/UCLs3Yy8aDpZfVEyVt-7S2q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+/learnmore/hangouts/" TargetMode="External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xoijNiikI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ube.com/info/about" TargetMode="External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oolvideonews.com/Resources/Live-Video-Web-Streaming-What-Are-Your-Options" TargetMode="External"/><Relationship Id="rId3" Type="http://schemas.openxmlformats.org/officeDocument/2006/relationships/hyperlink" Target="http://www.edutopia.org/blog/live-streaming-schools-joe-mazz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702062"/>
            <a:ext cx="8228013" cy="93060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Periscope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749846"/>
            <a:ext cx="8228013" cy="2952869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Wingdings" charset="2"/>
              <a:buChar char="ü"/>
            </a:pPr>
            <a:r>
              <a:rPr lang="en-US" dirty="0" smtClean="0"/>
              <a:t>Allows you to stream video from Android and </a:t>
            </a:r>
            <a:r>
              <a:rPr lang="en-US" dirty="0" err="1" smtClean="0"/>
              <a:t>iDevices</a:t>
            </a:r>
            <a:r>
              <a:rPr lang="en-US" dirty="0" smtClean="0"/>
              <a:t> with no other equipment needed</a:t>
            </a:r>
          </a:p>
          <a:p>
            <a:pPr algn="l"/>
            <a:endParaRPr lang="en-US" dirty="0" smtClean="0"/>
          </a:p>
          <a:p>
            <a:pPr marL="285750" indent="-285750" algn="l">
              <a:buFont typeface="Wingdings" charset="2"/>
              <a:buChar char="ü"/>
            </a:pPr>
            <a:r>
              <a:rPr lang="en-US" dirty="0" smtClean="0"/>
              <a:t>Video will stream directly to your Twitter account live</a:t>
            </a:r>
          </a:p>
          <a:p>
            <a:pPr algn="l"/>
            <a:endParaRPr lang="en-US" dirty="0" smtClean="0"/>
          </a:p>
          <a:p>
            <a:pPr marL="285750" indent="-285750" algn="l">
              <a:buFont typeface="Wingdings" charset="2"/>
              <a:buChar char="ü"/>
            </a:pPr>
            <a:r>
              <a:rPr lang="en-US" dirty="0" smtClean="0"/>
              <a:t>Followers can watch instantly</a:t>
            </a:r>
          </a:p>
          <a:p>
            <a:pPr algn="l"/>
            <a:endParaRPr lang="en-US" dirty="0" smtClean="0"/>
          </a:p>
          <a:p>
            <a:pPr marL="285750" indent="-285750" algn="l"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hlinkClick r:id="rId3"/>
              </a:rPr>
              <a:t>Read more about Periscope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 smtClean="0"/>
          </a:p>
          <a:p>
            <a:pPr marL="285750" indent="-285750" algn="l">
              <a:buFont typeface="Wingdings" charset="2"/>
              <a:buChar char="ü"/>
            </a:pPr>
            <a:r>
              <a:rPr lang="en-US" dirty="0" err="1" smtClean="0">
                <a:solidFill>
                  <a:srgbClr val="FF0000"/>
                </a:solidFill>
                <a:hlinkClick r:id="rId4"/>
              </a:rPr>
              <a:t>Periscope.tv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IMG_018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4" y="1218282"/>
            <a:ext cx="1063466" cy="1891552"/>
          </a:xfrm>
          <a:prstGeom prst="rect">
            <a:avLst/>
          </a:prstGeom>
        </p:spPr>
      </p:pic>
      <p:pic>
        <p:nvPicPr>
          <p:cNvPr id="6" name="Picture 5" descr="IMG_0178 (1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91" y="1837747"/>
            <a:ext cx="1015803" cy="1806775"/>
          </a:xfrm>
          <a:prstGeom prst="rect">
            <a:avLst/>
          </a:prstGeom>
        </p:spPr>
      </p:pic>
      <p:pic>
        <p:nvPicPr>
          <p:cNvPr id="7" name="Picture 6" descr="IMG_018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45" y="1837747"/>
            <a:ext cx="988280" cy="1806775"/>
          </a:xfrm>
          <a:prstGeom prst="rect">
            <a:avLst/>
          </a:prstGeom>
        </p:spPr>
      </p:pic>
      <p:pic>
        <p:nvPicPr>
          <p:cNvPr id="8" name="Picture 7" descr="IMG_017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86" y="1383473"/>
            <a:ext cx="1021607" cy="18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5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MeerKat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allows for streaming live to your Twitter feed via Google Play or Apple</a:t>
            </a:r>
          </a:p>
          <a:p>
            <a:r>
              <a:rPr lang="en-US" dirty="0" smtClean="0"/>
              <a:t>Open to anyone 13 years and over</a:t>
            </a:r>
          </a:p>
          <a:p>
            <a:r>
              <a:rPr lang="en-US" dirty="0" smtClean="0"/>
              <a:t>Can be more conversation-oriented</a:t>
            </a:r>
          </a:p>
          <a:p>
            <a:r>
              <a:rPr lang="en-US" dirty="0" err="1" smtClean="0">
                <a:hlinkClick r:id="rId3"/>
              </a:rPr>
              <a:t>MeerKat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3" y="947367"/>
            <a:ext cx="1969442" cy="1277667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31" y="3487560"/>
            <a:ext cx="2654300" cy="2654300"/>
          </a:xfrm>
          <a:prstGeom prst="rect">
            <a:avLst/>
          </a:prstGeom>
        </p:spPr>
      </p:pic>
      <p:pic>
        <p:nvPicPr>
          <p:cNvPr id="8" name="Picture 7" descr="Unknown-3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65" y="5385358"/>
            <a:ext cx="2271336" cy="127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0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which 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5"/>
            <a:ext cx="7662864" cy="946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hlinkClick r:id="rId2"/>
              </a:rPr>
              <a:t>MeerKat</a:t>
            </a:r>
            <a:r>
              <a:rPr lang="en-US" dirty="0" smtClean="0">
                <a:hlinkClick r:id="rId2"/>
              </a:rPr>
              <a:t> or Periscope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65" y="3493573"/>
            <a:ext cx="5622457" cy="295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38"/>
            <a:ext cx="8229600" cy="1143000"/>
          </a:xfrm>
        </p:spPr>
        <p:txBody>
          <a:bodyPr/>
          <a:lstStyle/>
          <a:p>
            <a:r>
              <a:rPr lang="en-US" dirty="0" smtClean="0"/>
              <a:t>YouTube Live</a:t>
            </a:r>
            <a:endParaRPr lang="en-US" dirty="0"/>
          </a:p>
        </p:txBody>
      </p:sp>
      <p:pic>
        <p:nvPicPr>
          <p:cNvPr id="8" name="Content Placeholder 7" descr="youtub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r="25830"/>
          <a:stretch>
            <a:fillRect/>
          </a:stretch>
        </p:blipFill>
        <p:spPr>
          <a:xfrm>
            <a:off x="5569527" y="2124013"/>
            <a:ext cx="2354263" cy="2727325"/>
          </a:xfrm>
        </p:spPr>
      </p:pic>
      <p:sp>
        <p:nvSpPr>
          <p:cNvPr id="9" name="TextBox 8"/>
          <p:cNvSpPr txBox="1"/>
          <p:nvPr/>
        </p:nvSpPr>
        <p:spPr>
          <a:xfrm>
            <a:off x="775554" y="1957198"/>
            <a:ext cx="31907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Better quality (depending on equipment)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Webcam, </a:t>
            </a:r>
            <a:r>
              <a:rPr lang="en-US" dirty="0" err="1" smtClean="0"/>
              <a:t>iDevice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Vidiu </a:t>
            </a:r>
            <a:r>
              <a:rPr lang="en-US" dirty="0" smtClean="0"/>
              <a:t>, or camera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/>
              <a:t>More common; most have the app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8552" y="4195482"/>
            <a:ext cx="45019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100 subscribers needed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Software must be downloaded </a:t>
            </a:r>
          </a:p>
          <a:p>
            <a:r>
              <a:rPr lang="en-US" dirty="0"/>
              <a:t>  </a:t>
            </a:r>
            <a:r>
              <a:rPr lang="en-US" dirty="0" smtClean="0"/>
              <a:t>   (Google Hangout, Flash Media Encoder) 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Closer awareness of copyright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4186" y="4666672"/>
            <a:ext cx="15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YouTube Live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8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Google Hangout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3590831"/>
            <a:ext cx="7662864" cy="3267169"/>
          </a:xfrm>
        </p:spPr>
        <p:txBody>
          <a:bodyPr/>
          <a:lstStyle/>
          <a:p>
            <a:r>
              <a:rPr lang="en-US" b="1" dirty="0"/>
              <a:t>Google Hangouts</a:t>
            </a:r>
            <a:r>
              <a:rPr lang="en-US" dirty="0"/>
              <a:t> is a </a:t>
            </a:r>
            <a:r>
              <a:rPr lang="en-US" dirty="0"/>
              <a:t>c</a:t>
            </a:r>
            <a:r>
              <a:rPr lang="en-US" dirty="0" smtClean="0"/>
              <a:t>ommunication platform developed by Google which includes instant messaging, video chat SMS, and VOIP feature </a:t>
            </a:r>
            <a:r>
              <a:rPr lang="en-US" sz="1200" dirty="0" smtClean="0"/>
              <a:t>(</a:t>
            </a:r>
            <a:r>
              <a:rPr lang="en-US" sz="1200" dirty="0" err="1" smtClean="0"/>
              <a:t>wikipedia</a:t>
            </a:r>
            <a:r>
              <a:rPr lang="en-US" sz="1200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will need a Google account</a:t>
            </a:r>
          </a:p>
          <a:p>
            <a:r>
              <a:rPr lang="en-US" dirty="0" smtClean="0"/>
              <a:t>See more on the Google Hangout </a:t>
            </a:r>
            <a:r>
              <a:rPr lang="en-US" dirty="0" smtClean="0">
                <a:hlinkClick r:id="rId3"/>
              </a:rPr>
              <a:t>webpage</a:t>
            </a:r>
            <a:endParaRPr lang="en-US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87" y="1573856"/>
            <a:ext cx="3644900" cy="18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SchoolTube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73" y="4044631"/>
            <a:ext cx="4770783" cy="2582590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US" sz="2000" dirty="0" smtClean="0"/>
          </a:p>
          <a:p>
            <a:pPr>
              <a:lnSpc>
                <a:spcPct val="50000"/>
              </a:lnSpc>
              <a:buFont typeface="Wingdings" charset="2"/>
              <a:buChar char="ü"/>
            </a:pPr>
            <a:r>
              <a:rPr lang="en-US" sz="2000" dirty="0" smtClean="0"/>
              <a:t>Safety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Usually not blocked on school networks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$1000 per year for branded site and unlimited streaming capabilities</a:t>
            </a:r>
          </a:p>
          <a:p>
            <a:pPr>
              <a:buFont typeface="Wingdings" charset="2"/>
              <a:buChar char="ü"/>
            </a:pPr>
            <a:endParaRPr lang="en-US" sz="2000" dirty="0"/>
          </a:p>
        </p:txBody>
      </p:sp>
      <p:pic>
        <p:nvPicPr>
          <p:cNvPr id="5" name="Picture 4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0" y="345141"/>
            <a:ext cx="6748908" cy="135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511" y="2339516"/>
            <a:ext cx="6911167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err="1"/>
              <a:t>SchoolTube.com</a:t>
            </a:r>
            <a:r>
              <a:rPr lang="en-US" dirty="0"/>
              <a:t> is the nation's largest K-12 moderated video sharing platform, specifically designed for students and educators </a:t>
            </a:r>
            <a:r>
              <a:rPr lang="en-US" dirty="0" smtClean="0"/>
              <a:t>–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exclusively </a:t>
            </a:r>
            <a:r>
              <a:rPr lang="en-US" dirty="0"/>
              <a:t>endorsed by over twenty national education </a:t>
            </a:r>
            <a:r>
              <a:rPr lang="en-US" dirty="0"/>
              <a:t>associations (</a:t>
            </a:r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www.schooltube.com</a:t>
            </a:r>
            <a:r>
              <a:rPr lang="en-US" dirty="0">
                <a:hlinkClick r:id="rId3"/>
              </a:rPr>
              <a:t>/info/</a:t>
            </a:r>
            <a:r>
              <a:rPr lang="en-US" dirty="0" smtClean="0">
                <a:hlinkClick r:id="rId3"/>
              </a:rPr>
              <a:t>about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8" descr="images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74" y="4234986"/>
            <a:ext cx="2349697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9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paid streaming services: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2549827" cy="326716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Ustream</a:t>
            </a:r>
            <a:endParaRPr lang="en-US" dirty="0" smtClean="0"/>
          </a:p>
          <a:p>
            <a:r>
              <a:rPr lang="en-US" dirty="0" err="1" smtClean="0"/>
              <a:t>GrandStadium</a:t>
            </a:r>
            <a:endParaRPr lang="en-US" dirty="0" smtClean="0"/>
          </a:p>
          <a:p>
            <a:r>
              <a:rPr lang="en-US" dirty="0" err="1" smtClean="0"/>
              <a:t>Playon</a:t>
            </a:r>
            <a:r>
              <a:rPr lang="en-US" dirty="0" smtClean="0"/>
              <a:t> Sports</a:t>
            </a:r>
          </a:p>
          <a:p>
            <a:r>
              <a:rPr lang="en-US" dirty="0" err="1" smtClean="0"/>
              <a:t>MyLiveDistrict</a:t>
            </a:r>
            <a:endParaRPr lang="en-US" dirty="0" smtClean="0"/>
          </a:p>
          <a:p>
            <a:r>
              <a:rPr lang="en-US" dirty="0" err="1" smtClean="0"/>
              <a:t>Wowza</a:t>
            </a:r>
            <a:endParaRPr lang="en-US" dirty="0" smtClean="0"/>
          </a:p>
          <a:p>
            <a:r>
              <a:rPr lang="en-US" dirty="0" err="1" smtClean="0"/>
              <a:t>Streambox</a:t>
            </a:r>
            <a:r>
              <a:rPr lang="en-US" dirty="0" smtClean="0"/>
              <a:t> (free trial with limited hours)</a:t>
            </a:r>
          </a:p>
          <a:p>
            <a:r>
              <a:rPr lang="en-US" dirty="0" smtClean="0"/>
              <a:t>Zoom (also offers free trials)</a:t>
            </a:r>
            <a:endParaRPr lang="en-US" dirty="0"/>
          </a:p>
        </p:txBody>
      </p:sp>
      <p:pic>
        <p:nvPicPr>
          <p:cNvPr id="5" name="Picture 4" descr="Unknown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0273">
            <a:off x="3197427" y="2090576"/>
            <a:ext cx="4140200" cy="1359033"/>
          </a:xfrm>
          <a:prstGeom prst="rect">
            <a:avLst/>
          </a:prstGeom>
        </p:spPr>
      </p:pic>
      <p:pic>
        <p:nvPicPr>
          <p:cNvPr id="6" name="Picture 5" descr="images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85" y="2770094"/>
            <a:ext cx="3175000" cy="2565400"/>
          </a:xfrm>
          <a:prstGeom prst="rect">
            <a:avLst/>
          </a:prstGeom>
        </p:spPr>
      </p:pic>
      <p:pic>
        <p:nvPicPr>
          <p:cNvPr id="7" name="Picture 6" descr="images-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31" y="4506886"/>
            <a:ext cx="40005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7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 Video News </a:t>
            </a:r>
            <a:r>
              <a:rPr lang="en-US" i="1" dirty="0" smtClean="0">
                <a:hlinkClick r:id="rId2"/>
              </a:rPr>
              <a:t>Live Video Web Streaming:  What are your options </a:t>
            </a:r>
            <a:endParaRPr lang="en-US" i="1" dirty="0" smtClean="0"/>
          </a:p>
          <a:p>
            <a:r>
              <a:rPr lang="en-US" i="1" dirty="0" smtClean="0">
                <a:hlinkClick r:id="rId3"/>
              </a:rPr>
              <a:t>Live Stream School Events to Boot Community Outreach</a:t>
            </a:r>
            <a:r>
              <a:rPr lang="en-US" i="1" dirty="0" smtClean="0"/>
              <a:t>  </a:t>
            </a:r>
            <a:r>
              <a:rPr lang="en-US" dirty="0" smtClean="0"/>
              <a:t>by Dr. Joe </a:t>
            </a:r>
            <a:r>
              <a:rPr lang="en-US" dirty="0" err="1" smtClean="0"/>
              <a:t>Mazza</a:t>
            </a:r>
            <a:r>
              <a:rPr lang="en-US" dirty="0" smtClean="0"/>
              <a:t>, </a:t>
            </a:r>
            <a:r>
              <a:rPr lang="en-US" dirty="0" err="1" smtClean="0"/>
              <a:t>Edutopia</a:t>
            </a:r>
            <a:endParaRPr lang="en-US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650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695</TotalTime>
  <Words>268</Words>
  <Application>Microsoft Macintosh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Periscope</vt:lpstr>
      <vt:lpstr>MeerKat</vt:lpstr>
      <vt:lpstr>So which one?</vt:lpstr>
      <vt:lpstr>YouTube Live</vt:lpstr>
      <vt:lpstr>Google Hangout</vt:lpstr>
      <vt:lpstr>SchoolTube</vt:lpstr>
      <vt:lpstr>Other paid streaming services:</vt:lpstr>
      <vt:lpstr>PowerPoint Presentation</vt:lpstr>
    </vt:vector>
  </TitlesOfParts>
  <Company>Madison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Periscope App</dc:title>
  <dc:creator>MCS</dc:creator>
  <cp:lastModifiedBy>MCS</cp:lastModifiedBy>
  <cp:revision>18</cp:revision>
  <dcterms:created xsi:type="dcterms:W3CDTF">2015-06-10T14:42:11Z</dcterms:created>
  <dcterms:modified xsi:type="dcterms:W3CDTF">2015-06-11T03:58:28Z</dcterms:modified>
</cp:coreProperties>
</file>